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3" r:id="rId26"/>
    <p:sldId id="292" r:id="rId27"/>
    <p:sldId id="293" r:id="rId28"/>
    <p:sldId id="295" r:id="rId29"/>
    <p:sldId id="334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32" r:id="rId44"/>
    <p:sldId id="318" r:id="rId45"/>
    <p:sldId id="331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3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>
        <p:scale>
          <a:sx n="75" d="100"/>
          <a:sy n="75" d="100"/>
        </p:scale>
        <p:origin x="-1704" y="-14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11/28/2011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11/28/2011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11/28/2011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11/28/2011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11/28/2011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11/28/2011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11/28/2011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11/28/2011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</a:t>
            </a:r>
            <a:r>
              <a:rPr lang="en-US" b="1" dirty="0" smtClean="0"/>
              <a:t>Hydro</a:t>
            </a:r>
            <a:r>
              <a:rPr lang="en-US" dirty="0" smtClean="0"/>
              <a:t>: </a:t>
            </a:r>
            <a:r>
              <a:rPr lang="en-US" dirty="0" smtClean="0"/>
              <a:t>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</a:t>
            </a:r>
            <a:r>
              <a:rPr lang="en-US" b="1" dirty="0" smtClean="0"/>
              <a:t>):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Flywheel:</a:t>
            </a:r>
            <a:endParaRPr lang="en-US" b="1" dirty="0" smtClean="0"/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05200" y="2209800"/>
            <a:ext cx="5143499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</a:t>
            </a:r>
            <a:r>
              <a:rPr lang="en-US" b="1" dirty="0" smtClean="0"/>
              <a:t>Magnetic:</a:t>
            </a:r>
            <a:endParaRPr lang="en-US" b="1" dirty="0" smtClean="0"/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Ultracapacitors</a:t>
            </a:r>
            <a:r>
              <a:rPr lang="en-US" b="1" dirty="0" smtClean="0"/>
              <a:t>:</a:t>
            </a:r>
            <a:endParaRPr lang="en-US" b="1" dirty="0" smtClean="0"/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79242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Not necessarily large capacity</a:t>
            </a:r>
          </a:p>
          <a:p>
            <a:pPr lvl="1"/>
            <a:r>
              <a:rPr lang="en-US" dirty="0" smtClean="0"/>
              <a:t>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Renewables-integration (smooth localized renewables)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 smtClean="0"/>
              <a:t>Pumped Hydro or Compressed Air (</a:t>
            </a:r>
            <a:r>
              <a:rPr lang="en-US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Electric vehicles began as early as 1830’s</a:t>
            </a:r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r>
              <a:rPr lang="en-US" dirty="0"/>
              <a:t>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8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Batteries are one of the most cost-effective storage technologies available</a:t>
            </a:r>
          </a:p>
          <a:p>
            <a:r>
              <a:rPr lang="en-US" sz="2000" dirty="0" smtClean="0"/>
              <a:t>Become charged by undergoing internal chemical reactions, and discharge when reversing the reaction</a:t>
            </a:r>
          </a:p>
          <a:p>
            <a:r>
              <a:rPr lang="en-US" sz="2000" dirty="0" smtClean="0"/>
              <a:t>Cannot operate at high power levels for long time periods</a:t>
            </a:r>
          </a:p>
          <a:p>
            <a:r>
              <a:rPr lang="en-US" sz="2000" dirty="0" smtClean="0"/>
              <a:t>Battery lifetime reduced in accordance with frequency of deep discharges</a:t>
            </a:r>
          </a:p>
          <a:p>
            <a:r>
              <a:rPr lang="en-US" sz="2000" dirty="0" smtClean="0"/>
              <a:t>Environmental concerns because of chemicals involved</a:t>
            </a:r>
          </a:p>
          <a:p>
            <a:pPr lvl="1"/>
            <a:r>
              <a:rPr lang="en-US" sz="1800" dirty="0" smtClean="0"/>
              <a:t>Storage and disposal of hazardous materials can cause issues</a:t>
            </a:r>
          </a:p>
          <a:p>
            <a:r>
              <a:rPr lang="en-US" sz="2000" dirty="0" smtClean="0"/>
              <a:t>Battery types</a:t>
            </a:r>
            <a:r>
              <a:rPr lang="en-US" sz="2000" dirty="0"/>
              <a:t>: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4572000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67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technologies</a:t>
            </a:r>
            <a:endParaRPr lang="en-US" sz="32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4181</TotalTime>
  <Words>2953</Words>
  <Application>Microsoft Office PowerPoint</Application>
  <PresentationFormat>On-screen Show (4:3)</PresentationFormat>
  <Paragraphs>623</Paragraphs>
  <Slides>55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Substation and Distribution Automation</vt:lpstr>
      <vt:lpstr>Module 7 Overview</vt:lpstr>
      <vt:lpstr>Part 1: General Information</vt:lpstr>
      <vt:lpstr>Background</vt:lpstr>
      <vt:lpstr>Background Cont.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Part2: Energy Storage Uses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Module 7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Schneider, Kevin</dc:creator>
  <cp:lastModifiedBy>Staff</cp:lastModifiedBy>
  <cp:revision>259</cp:revision>
  <dcterms:created xsi:type="dcterms:W3CDTF">2006-08-16T00:00:00Z</dcterms:created>
  <dcterms:modified xsi:type="dcterms:W3CDTF">2011-11-28T20:32:37Z</dcterms:modified>
</cp:coreProperties>
</file>